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Readability Analysis Results:
Background Color (RGB): (255, 255, 255)
Object 1 (Title 1):
  Text: "35%"
  Color (RGB): (46, 108, 86)
  Contrast: 5.11:1
  AA Large: True, AA Normal: True, AAA Large: True, AAA Normal: False
Object 2 (Subtitle 2):
  Text: "of an audience’s retention rate is attributed to the visuals used"
  Color (RGB): (31, 72, 57)
  Contrast: 8.49:1
  AA Large: True, AA Normal: True, AAA Large: True, AAA Normal: True
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5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35%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 an audience’s retention rate is attributed to the visuals used</a:t>
            </a: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152</Words>
  <Application>Microsoft Office PowerPoint</Application>
  <PresentationFormat>와이드스크린</PresentationFormat>
  <Paragraphs>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2025-05-10T10:21:12Z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